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14816" y="116632"/>
            <a:ext cx="4538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000" kern="50" dirty="0">
                <a:latin typeface="Times New Roman"/>
                <a:ea typeface="Times New Roman"/>
              </a:rPr>
              <a:t>Приложение </a:t>
            </a:r>
            <a:r>
              <a:rPr lang="ru-RU" sz="1000" kern="50" dirty="0" smtClean="0">
                <a:latin typeface="Times New Roman"/>
                <a:ea typeface="Times New Roman"/>
              </a:rPr>
              <a:t>2 </a:t>
            </a:r>
            <a:r>
              <a:rPr lang="ru-RU" sz="1000" kern="50" dirty="0">
                <a:latin typeface="Times New Roman"/>
                <a:ea typeface="Times New Roman"/>
              </a:rPr>
              <a:t>к постановлению</a:t>
            </a:r>
            <a:endParaRPr lang="ru-RU" sz="800" kern="50" dirty="0">
              <a:latin typeface="Arial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000" kern="50" dirty="0">
                <a:latin typeface="Times New Roman"/>
                <a:ea typeface="Times New Roman"/>
              </a:rPr>
              <a:t>Администрации Лахденпохского муниципального округа от </a:t>
            </a:r>
            <a:r>
              <a:rPr lang="en-US" sz="1000" kern="50" dirty="0" smtClean="0">
                <a:latin typeface="Times New Roman"/>
                <a:ea typeface="Times New Roman"/>
              </a:rPr>
              <a:t>25</a:t>
            </a:r>
            <a:r>
              <a:rPr lang="ru-RU" sz="1000" kern="50" dirty="0" smtClean="0">
                <a:latin typeface="Times New Roman"/>
                <a:ea typeface="Times New Roman"/>
              </a:rPr>
              <a:t>.08.2026 </a:t>
            </a:r>
            <a:r>
              <a:rPr lang="ru-RU" sz="1000" kern="50" dirty="0">
                <a:latin typeface="Times New Roman"/>
                <a:ea typeface="Times New Roman"/>
              </a:rPr>
              <a:t>№ </a:t>
            </a:r>
            <a:r>
              <a:rPr lang="en-US" sz="1000" kern="50" smtClean="0">
                <a:latin typeface="Times New Roman"/>
                <a:ea typeface="Times New Roman"/>
              </a:rPr>
              <a:t>1098</a:t>
            </a:r>
            <a:endParaRPr lang="ru-RU" sz="800" kern="50" dirty="0">
              <a:latin typeface="Arial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000" kern="50" dirty="0">
                <a:latin typeface="Times New Roman"/>
                <a:ea typeface="Times New Roman"/>
              </a:rPr>
              <a:t>(</a:t>
            </a:r>
            <a:r>
              <a:rPr lang="ru-RU" sz="1000" kern="50" dirty="0" smtClean="0">
                <a:latin typeface="Times New Roman"/>
                <a:ea typeface="Times New Roman"/>
              </a:rPr>
              <a:t>приложение 7 </a:t>
            </a:r>
            <a:r>
              <a:rPr lang="ru-RU" sz="1000" kern="50" dirty="0">
                <a:latin typeface="Times New Roman"/>
                <a:ea typeface="Times New Roman"/>
              </a:rPr>
              <a:t>к постановлению Администрации Лахденпохского </a:t>
            </a:r>
            <a:endParaRPr lang="ru-RU" sz="800" kern="50" dirty="0">
              <a:latin typeface="Arial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000" kern="50" dirty="0">
                <a:latin typeface="Times New Roman"/>
                <a:ea typeface="Times New Roman"/>
              </a:rPr>
              <a:t>муниципального района от 27.12.2021 № 1059)</a:t>
            </a:r>
            <a:endParaRPr lang="ru-RU" sz="800" kern="50" dirty="0">
              <a:effectLst/>
              <a:latin typeface="Arial"/>
              <a:ea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4170403" y="4159621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4615391" y="356152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412309">
            <a:off x="4404158" y="3847164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59" y="899466"/>
            <a:ext cx="5610914" cy="533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 rot="18730697">
            <a:off x="2209600" y="4800567"/>
            <a:ext cx="242219" cy="18483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30/82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412309">
            <a:off x="2438085" y="4623233"/>
            <a:ext cx="242219" cy="10548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31/83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412309">
            <a:off x="3118743" y="374065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8412309">
            <a:off x="4270018" y="2266825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851920" y="2420888"/>
            <a:ext cx="172819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 rot="18545381">
            <a:off x="2130691" y="4630313"/>
            <a:ext cx="627281" cy="22489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 31/82, 83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39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Арсеньева Анастасия Николаевна</cp:lastModifiedBy>
  <cp:revision>23</cp:revision>
  <cp:lastPrinted>2026-08-24T06:42:19Z</cp:lastPrinted>
  <dcterms:created xsi:type="dcterms:W3CDTF">2021-11-26T06:43:21Z</dcterms:created>
  <dcterms:modified xsi:type="dcterms:W3CDTF">2026-08-28T06:57:24Z</dcterms:modified>
</cp:coreProperties>
</file>