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ДОКУМЕНТЫ\Порядок НТО\СХЕМА ЛГП\СХЕМА ЛГП 2025 НОЯБРЬ 2025 с изменениями\прил 2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560891" cy="555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398620"/>
            <a:ext cx="3528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 к постановлению Администрации Лахденпохского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____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8412309">
            <a:off x="3363110" y="4343789"/>
            <a:ext cx="155655" cy="1532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412309">
            <a:off x="3494444" y="4179562"/>
            <a:ext cx="155655" cy="1532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 rot="18412309">
            <a:off x="3602458" y="4024794"/>
            <a:ext cx="155655" cy="1532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 rot="18412309">
            <a:off x="3501364" y="4506135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Прямоугольник 12"/>
          <p:cNvSpPr/>
          <p:nvPr/>
        </p:nvSpPr>
        <p:spPr>
          <a:xfrm rot="18412309">
            <a:off x="3616700" y="4368205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 rot="18412309">
            <a:off x="3747311" y="4213796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/>
          <p:cNvSpPr/>
          <p:nvPr/>
        </p:nvSpPr>
        <p:spPr>
          <a:xfrm rot="18412309">
            <a:off x="3868910" y="4041458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Прямоугольник 15"/>
          <p:cNvSpPr/>
          <p:nvPr/>
        </p:nvSpPr>
        <p:spPr>
          <a:xfrm rot="18412309">
            <a:off x="3880938" y="3093374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8412309">
            <a:off x="4023303" y="2907713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4171757" y="2705855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4072695" y="3218439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412309">
            <a:off x="4200385" y="3049833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412309">
            <a:off x="4349063" y="2867681"/>
            <a:ext cx="166408" cy="1635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517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26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Макарова Марина Анатольевна</dc:creator>
  <cp:lastModifiedBy>Макарова Марина Анатольевна</cp:lastModifiedBy>
  <cp:revision>6</cp:revision>
  <dcterms:created xsi:type="dcterms:W3CDTF">2025-10-29T07:03:36Z</dcterms:created>
  <dcterms:modified xsi:type="dcterms:W3CDTF">2026-03-31T12:35:52Z</dcterms:modified>
</cp:coreProperties>
</file>