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040" y="-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91880" y="188640"/>
            <a:ext cx="53869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9 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постановлению Администрации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Лахденпохского муниципального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округа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___.___.2026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2" descr="C:\Users\Пользователь\AppData\Local\Packages\Microsoft.Windows.Photos_8wekyb3d8bbwe\TempState\ShareServiceTempFolder\загруженное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929" y="985943"/>
            <a:ext cx="8519625" cy="5608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 rot="18412309">
            <a:off x="7454042" y="3324285"/>
            <a:ext cx="493906" cy="431272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" rIns="0" rtlCol="0" anchor="ctr"/>
          <a:lstStyle/>
          <a:p>
            <a:pPr algn="ctr"/>
            <a:r>
              <a:rPr lang="ru-RU" sz="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 </a:t>
            </a:r>
            <a:r>
              <a:rPr lang="ru-RU" sz="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88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Полилиния 27"/>
          <p:cNvSpPr/>
          <p:nvPr/>
        </p:nvSpPr>
        <p:spPr>
          <a:xfrm>
            <a:off x="6732240" y="2132856"/>
            <a:ext cx="742950" cy="2457450"/>
          </a:xfrm>
          <a:custGeom>
            <a:avLst/>
            <a:gdLst>
              <a:gd name="connsiteX0" fmla="*/ 742950 w 742950"/>
              <a:gd name="connsiteY0" fmla="*/ 2457450 h 2457450"/>
              <a:gd name="connsiteX1" fmla="*/ 476250 w 742950"/>
              <a:gd name="connsiteY1" fmla="*/ 1466850 h 2457450"/>
              <a:gd name="connsiteX2" fmla="*/ 657225 w 742950"/>
              <a:gd name="connsiteY2" fmla="*/ 904875 h 2457450"/>
              <a:gd name="connsiteX3" fmla="*/ 28575 w 742950"/>
              <a:gd name="connsiteY3" fmla="*/ 28575 h 2457450"/>
              <a:gd name="connsiteX4" fmla="*/ 28575 w 742950"/>
              <a:gd name="connsiteY4" fmla="*/ 28575 h 2457450"/>
              <a:gd name="connsiteX5" fmla="*/ 0 w 742950"/>
              <a:gd name="connsiteY5" fmla="*/ 0 h 2457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2950" h="2457450">
                <a:moveTo>
                  <a:pt x="742950" y="2457450"/>
                </a:moveTo>
                <a:cubicBezTo>
                  <a:pt x="616744" y="2091531"/>
                  <a:pt x="490538" y="1725613"/>
                  <a:pt x="476250" y="1466850"/>
                </a:cubicBezTo>
                <a:cubicBezTo>
                  <a:pt x="461962" y="1208087"/>
                  <a:pt x="731837" y="1144587"/>
                  <a:pt x="657225" y="904875"/>
                </a:cubicBezTo>
                <a:cubicBezTo>
                  <a:pt x="582613" y="665163"/>
                  <a:pt x="28575" y="28575"/>
                  <a:pt x="28575" y="28575"/>
                </a:cubicBezTo>
                <a:lnTo>
                  <a:pt x="28575" y="28575"/>
                </a:lnTo>
                <a:lnTo>
                  <a:pt x="0" y="0"/>
                </a:lnTo>
              </a:path>
            </a:pathLst>
          </a:custGeom>
          <a:noFill/>
          <a:ln w="3810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rot="18412309">
            <a:off x="7733322" y="2809432"/>
            <a:ext cx="700921" cy="431272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" rIns="0" rtlCol="0" anchor="ctr"/>
          <a:lstStyle/>
          <a:p>
            <a:pPr algn="ctr"/>
            <a:r>
              <a:rPr lang="ru-RU" sz="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38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5003684">
            <a:off x="674680" y="4155135"/>
            <a:ext cx="472152" cy="318035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vert" lIns="18000" rIns="0" rtlCol="0" anchor="ctr"/>
          <a:lstStyle/>
          <a:p>
            <a:pPr algn="ctr"/>
            <a:r>
              <a:rPr lang="ru-RU" sz="9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39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17636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618</TotalTime>
  <Words>18</Words>
  <Application>Microsoft Office PowerPoint</Application>
  <PresentationFormat>Экран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makarova</dc:creator>
  <cp:lastModifiedBy>Макарова Марина Анатольевна</cp:lastModifiedBy>
  <cp:revision>28</cp:revision>
  <cp:lastPrinted>2021-11-29T07:16:14Z</cp:lastPrinted>
  <dcterms:created xsi:type="dcterms:W3CDTF">2021-11-26T06:43:21Z</dcterms:created>
  <dcterms:modified xsi:type="dcterms:W3CDTF">2026-03-31T12:37:08Z</dcterms:modified>
</cp:coreProperties>
</file>