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esktop\ДОКУМЕНТЫ\Порядок НТО\СХЕМА ЛГП\СХЕМА ЛГП 2025 НОЯБРЬ 2025 с изменениями\прил 5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955" y="588750"/>
            <a:ext cx="7192817" cy="566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8412309" flipH="1">
            <a:off x="7186711" y="1870833"/>
            <a:ext cx="167675" cy="27095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8412309">
            <a:off x="4834135" y="3559353"/>
            <a:ext cx="267815" cy="18083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8569725">
            <a:off x="4917811" y="2531319"/>
            <a:ext cx="405820" cy="3849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18000" rIns="0"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4А</a:t>
            </a: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8412309">
            <a:off x="5265049" y="2895181"/>
            <a:ext cx="266506" cy="19528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/ 71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8412309" flipH="1">
            <a:off x="6702225" y="2347713"/>
            <a:ext cx="208965" cy="30301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/ 77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88640"/>
            <a:ext cx="3874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Лахденпохского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___.__.2026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8412309">
            <a:off x="4523454" y="3969298"/>
            <a:ext cx="267815" cy="18083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8412309">
            <a:off x="4284924" y="4283073"/>
            <a:ext cx="267815" cy="18083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8412309">
            <a:off x="6778956" y="1925496"/>
            <a:ext cx="266506" cy="19528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8412309">
            <a:off x="5561026" y="3225559"/>
            <a:ext cx="266506" cy="19528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8412309">
            <a:off x="5395339" y="3548311"/>
            <a:ext cx="266506" cy="19528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8412309">
            <a:off x="4620556" y="4390468"/>
            <a:ext cx="266506" cy="19528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8412309">
            <a:off x="4438257" y="4642837"/>
            <a:ext cx="266506" cy="19528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30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20</cp:revision>
  <cp:lastPrinted>2025-10-30T06:17:54Z</cp:lastPrinted>
  <dcterms:created xsi:type="dcterms:W3CDTF">2021-11-26T06:43:21Z</dcterms:created>
  <dcterms:modified xsi:type="dcterms:W3CDTF">2026-03-31T12:27:15Z</dcterms:modified>
</cp:coreProperties>
</file>