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169" autoAdjust="0"/>
  </p:normalViewPr>
  <p:slideViewPr>
    <p:cSldViewPr>
      <p:cViewPr>
        <p:scale>
          <a:sx n="100" d="100"/>
          <a:sy n="100" d="100"/>
        </p:scale>
        <p:origin x="-204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53579-CDEE-4502-B709-51F6423A7873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4558-CAEA-4DE4-B203-B9F472CFF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967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24558-CAEA-4DE4-B203-B9F472CFF5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25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ДОКУМЕНТЫ\Порядок НТО\СХЕМА ЛГП\СХЕМА ЛГП 2025 НОЯБРЬ 2025 с изменениями\прил 6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34" y="648118"/>
            <a:ext cx="6336703" cy="594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188640"/>
            <a:ext cx="3874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2551745" y="5170827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3084148" y="4563119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412309">
            <a:off x="2829356" y="4848374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17</Words>
  <Application>Microsoft Office PowerPoint</Application>
  <PresentationFormat>Экран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15</cp:revision>
  <cp:lastPrinted>2021-11-29T07:16:14Z</cp:lastPrinted>
  <dcterms:created xsi:type="dcterms:W3CDTF">2021-11-26T06:43:21Z</dcterms:created>
  <dcterms:modified xsi:type="dcterms:W3CDTF">2026-03-31T12:27:36Z</dcterms:modified>
</cp:coreProperties>
</file>