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040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ДОКУМЕНТЫ\Порядок НТО\СХЕМА ЛГП\СХЕМА ЛГП 2025 НОЯБРЬ 2025 с изменениями\прил 4 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677038"/>
            <a:ext cx="5760640" cy="5700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04048" y="188640"/>
            <a:ext cx="3874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постановлению Администрации Лахденпохского </a:t>
            </a: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___.___2026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18470975">
            <a:off x="4088041" y="2939568"/>
            <a:ext cx="561085" cy="32547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/ 69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8672483">
            <a:off x="4798027" y="3112125"/>
            <a:ext cx="478319" cy="283326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11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763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accent6">
              <a:lumMod val="50000"/>
            </a:schemeClr>
          </a:solidFill>
        </a:ln>
      </a:spPr>
      <a:bodyPr lIns="18000" rIns="0" rtlCol="0" anchor="ctr"/>
      <a:lstStyle>
        <a:defPPr algn="ctr">
          <a:spcAft>
            <a:spcPts val="0"/>
          </a:spcAft>
          <a:defRPr sz="700" b="1" kern="1200">
            <a:solidFill>
              <a:srgbClr val="000000"/>
            </a:solidFill>
            <a:effectLst/>
            <a:latin typeface="Times New Roman"/>
            <a:ea typeface="Times New Roman"/>
          </a:defRPr>
        </a:defPPr>
      </a:lstStyle>
      <a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17</Words>
  <Application>Microsoft Office PowerPoint</Application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makarova</dc:creator>
  <cp:lastModifiedBy>Макарова Марина Анатольевна</cp:lastModifiedBy>
  <cp:revision>32</cp:revision>
  <cp:lastPrinted>2021-11-29T07:15:06Z</cp:lastPrinted>
  <dcterms:created xsi:type="dcterms:W3CDTF">2021-11-26T06:43:21Z</dcterms:created>
  <dcterms:modified xsi:type="dcterms:W3CDTF">2026-03-31T12:26:41Z</dcterms:modified>
</cp:coreProperties>
</file>