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040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4048" y="188640"/>
            <a:ext cx="3874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постановлению Администрации Лахденпохского </a:t>
            </a: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  <a:r>
              <a:rPr lang="ru-RU" sz="100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__.__.2026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8412309">
            <a:off x="4170403" y="4159621"/>
            <a:ext cx="242219" cy="2144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8412309">
            <a:off x="4615391" y="3561528"/>
            <a:ext cx="242219" cy="2144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79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18412309">
            <a:off x="4404158" y="3847164"/>
            <a:ext cx="242219" cy="2144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358" y="753538"/>
            <a:ext cx="5764307" cy="5483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 rot="18412309">
            <a:off x="2220577" y="4795700"/>
            <a:ext cx="242219" cy="2144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30/82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8412309">
            <a:off x="2423995" y="4558177"/>
            <a:ext cx="242219" cy="2144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31/83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 rot="18412309">
            <a:off x="3118743" y="3740658"/>
            <a:ext cx="242219" cy="2144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 rot="18412309">
            <a:off x="4270018" y="2266825"/>
            <a:ext cx="242219" cy="2144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V="1">
            <a:off x="3851920" y="2420888"/>
            <a:ext cx="1728192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1763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20</Words>
  <Application>Microsoft Office PowerPoint</Application>
  <PresentationFormat>Экран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makarova</dc:creator>
  <cp:lastModifiedBy>Макарова Марина Анатольевна</cp:lastModifiedBy>
  <cp:revision>19</cp:revision>
  <cp:lastPrinted>2021-11-29T07:16:14Z</cp:lastPrinted>
  <dcterms:created xsi:type="dcterms:W3CDTF">2021-11-26T06:43:21Z</dcterms:created>
  <dcterms:modified xsi:type="dcterms:W3CDTF">2026-03-31T12:28:10Z</dcterms:modified>
</cp:coreProperties>
</file>